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0808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393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19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5411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01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4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31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55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7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313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17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5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F4951D-2817-5967-814C-1CE99C4750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F333829A-6C40-EBA6-B240-BDE2448DE2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tr-TR" sz="6600" dirty="0" err="1">
                <a:solidFill>
                  <a:schemeClr val="bg1"/>
                </a:solidFill>
              </a:rPr>
              <a:t>DevOps</a:t>
            </a:r>
            <a:r>
              <a:rPr lang="tr-TR" sz="6600" dirty="0">
                <a:solidFill>
                  <a:schemeClr val="bg1"/>
                </a:solidFill>
              </a:rPr>
              <a:t> </a:t>
            </a:r>
            <a:r>
              <a:rPr lang="tr-TR" sz="6600" dirty="0" err="1">
                <a:solidFill>
                  <a:schemeClr val="bg1"/>
                </a:solidFill>
              </a:rPr>
              <a:t>Bootcamp</a:t>
            </a:r>
            <a:r>
              <a:rPr lang="tr-TR" sz="6600" dirty="0">
                <a:solidFill>
                  <a:schemeClr val="bg1"/>
                </a:solidFill>
              </a:rPr>
              <a:t> Bitirme Projesi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1E118F2D-37D6-E5D6-9DD2-0F8682D5F8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/>
          </a:bodyPr>
          <a:lstStyle/>
          <a:p>
            <a:r>
              <a:rPr lang="tr-TR">
                <a:solidFill>
                  <a:schemeClr val="bg1"/>
                </a:solidFill>
              </a:rPr>
              <a:t>Mert İpek</a:t>
            </a:r>
          </a:p>
        </p:txBody>
      </p:sp>
    </p:spTree>
    <p:extLst>
      <p:ext uri="{BB962C8B-B14F-4D97-AF65-F5344CB8AC3E}">
        <p14:creationId xmlns:p14="http://schemas.microsoft.com/office/powerpoint/2010/main" val="34722950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 fontScale="90000"/>
          </a:bodyPr>
          <a:lstStyle/>
          <a:p>
            <a:r>
              <a:rPr lang="tr-TR" sz="2800"/>
              <a:t>8.Adım Dosyaları Repositroy’e Gönderme</a:t>
            </a:r>
            <a:endParaRPr lang="tr-TR" sz="2800" dirty="0"/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700" dirty="0"/>
              <a:t>İlk </a:t>
            </a:r>
            <a:r>
              <a:rPr lang="tr-TR" sz="1700" dirty="0" err="1"/>
              <a:t>commitimi</a:t>
            </a:r>
            <a:r>
              <a:rPr lang="tr-TR" sz="1700" dirty="0"/>
              <a:t> attım. Eskiden </a:t>
            </a:r>
            <a:r>
              <a:rPr lang="tr-TR" sz="1700" dirty="0" err="1"/>
              <a:t>master</a:t>
            </a:r>
            <a:r>
              <a:rPr lang="tr-TR" sz="1700" dirty="0"/>
              <a:t> olarak gelen </a:t>
            </a:r>
            <a:r>
              <a:rPr lang="tr-TR" sz="1700" dirty="0" err="1"/>
              <a:t>branch’i</a:t>
            </a:r>
            <a:r>
              <a:rPr lang="tr-TR" sz="1700" dirty="0"/>
              <a:t> main olarak değiştirdim. </a:t>
            </a:r>
            <a:r>
              <a:rPr lang="tr-TR" sz="1700" dirty="0" err="1"/>
              <a:t>GitHub</a:t>
            </a:r>
            <a:r>
              <a:rPr lang="tr-TR" sz="1700" dirty="0"/>
              <a:t>’ </a:t>
            </a:r>
            <a:r>
              <a:rPr lang="tr-TR" sz="1700" dirty="0" err="1"/>
              <a:t>repository’e</a:t>
            </a:r>
            <a:r>
              <a:rPr lang="tr-TR" sz="1700" dirty="0"/>
              <a:t> </a:t>
            </a:r>
            <a:r>
              <a:rPr lang="tr-TR" sz="1700" dirty="0" err="1"/>
              <a:t>push</a:t>
            </a:r>
            <a:r>
              <a:rPr lang="tr-TR" sz="1700" dirty="0"/>
              <a:t> ile gönderdim.</a:t>
            </a:r>
          </a:p>
          <a:p>
            <a:pPr marL="0" indent="0">
              <a:buNone/>
            </a:pPr>
            <a:endParaRPr lang="tr-TR" sz="17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E0487CB-3F0F-7EC2-D2DD-C5B35D371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0535" y="940103"/>
            <a:ext cx="7911466" cy="494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3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 dirty="0"/>
              <a:t>9.Adım </a:t>
            </a:r>
            <a:r>
              <a:rPr lang="tr-TR" sz="2800"/>
              <a:t>Clone</a:t>
            </a:r>
            <a:r>
              <a:rPr lang="tr-TR" sz="2800" dirty="0"/>
              <a:t> Yapma</a:t>
            </a:r>
          </a:p>
        </p:txBody>
      </p:sp>
      <p:sp>
        <p:nvSpPr>
          <p:cNvPr id="3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700" dirty="0"/>
              <a:t>git </a:t>
            </a:r>
            <a:r>
              <a:rPr lang="tr-TR" sz="1700" dirty="0" err="1"/>
              <a:t>clone</a:t>
            </a:r>
            <a:r>
              <a:rPr lang="tr-TR" sz="1700" dirty="0"/>
              <a:t> komutu ile </a:t>
            </a:r>
            <a:r>
              <a:rPr lang="tr-TR" sz="1700" dirty="0" err="1"/>
              <a:t>GitHub’daki</a:t>
            </a:r>
            <a:r>
              <a:rPr lang="tr-TR" sz="1700" dirty="0"/>
              <a:t> repomu yerel depolama alanıma indirdim.</a:t>
            </a: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D8A6397-E9E0-0031-C198-F5F7660D6C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80" r="12904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20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5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/>
              <a:t>10.Adım Commit İçeriği Değiştirme</a:t>
            </a:r>
          </a:p>
        </p:txBody>
      </p:sp>
      <p:sp>
        <p:nvSpPr>
          <p:cNvPr id="56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ctangle 51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tr-TR" sz="1700" dirty="0"/>
              <a:t>Önce git </a:t>
            </a:r>
            <a:r>
              <a:rPr lang="tr-TR" sz="1700" dirty="0" err="1"/>
              <a:t>log</a:t>
            </a:r>
            <a:r>
              <a:rPr lang="tr-TR" sz="1700" dirty="0"/>
              <a:t> ile en son attığım </a:t>
            </a:r>
            <a:r>
              <a:rPr lang="tr-TR" sz="1700" dirty="0" err="1"/>
              <a:t>commit’i</a:t>
            </a:r>
            <a:r>
              <a:rPr lang="tr-TR" sz="1700" dirty="0"/>
              <a:t> görüntüledim. Sonra git </a:t>
            </a:r>
            <a:r>
              <a:rPr lang="tr-TR" sz="1700" i="1" dirty="0" err="1"/>
              <a:t>commit</a:t>
            </a:r>
            <a:r>
              <a:rPr lang="tr-TR" sz="1700" i="1" dirty="0"/>
              <a:t> --</a:t>
            </a:r>
            <a:r>
              <a:rPr lang="tr-TR" sz="1700" i="1" dirty="0" err="1"/>
              <a:t>amend</a:t>
            </a:r>
            <a:r>
              <a:rPr lang="tr-TR" sz="1700" i="1" dirty="0"/>
              <a:t> </a:t>
            </a:r>
            <a:r>
              <a:rPr lang="tr-TR" sz="1700" dirty="0"/>
              <a:t>ile son oluşturduğum </a:t>
            </a:r>
            <a:r>
              <a:rPr lang="tr-TR" sz="1700" dirty="0" err="1"/>
              <a:t>commit’i</a:t>
            </a:r>
            <a:r>
              <a:rPr lang="tr-TR" sz="1700" dirty="0"/>
              <a:t> açılan metin düzenleme ekranından değiştirdim. Başta </a:t>
            </a:r>
            <a:r>
              <a:rPr lang="tr-TR" sz="1700" dirty="0" err="1"/>
              <a:t>commit’in</a:t>
            </a:r>
            <a:r>
              <a:rPr lang="tr-TR" sz="1700" dirty="0"/>
              <a:t> mesajı "</a:t>
            </a:r>
            <a:r>
              <a:rPr lang="tr-TR" sz="1700" dirty="0" err="1"/>
              <a:t>first</a:t>
            </a:r>
            <a:r>
              <a:rPr lang="tr-TR" sz="1700" dirty="0"/>
              <a:t> </a:t>
            </a:r>
            <a:r>
              <a:rPr lang="tr-TR" sz="1700" dirty="0" err="1"/>
              <a:t>commit</a:t>
            </a:r>
            <a:r>
              <a:rPr lang="tr-TR" sz="1700" dirty="0"/>
              <a:t>" </a:t>
            </a:r>
            <a:r>
              <a:rPr lang="tr-TR" sz="1700" dirty="0" err="1"/>
              <a:t>di</a:t>
            </a:r>
            <a:r>
              <a:rPr lang="tr-TR" sz="1700" dirty="0"/>
              <a:t>. "</a:t>
            </a:r>
            <a:r>
              <a:rPr lang="tr-TR" sz="1700" dirty="0" err="1"/>
              <a:t>first</a:t>
            </a:r>
            <a:r>
              <a:rPr lang="tr-TR" sz="1700" dirty="0"/>
              <a:t> </a:t>
            </a:r>
            <a:r>
              <a:rPr lang="tr-TR" sz="1700" dirty="0" err="1"/>
              <a:t>commit</a:t>
            </a:r>
            <a:r>
              <a:rPr lang="tr-TR" sz="1700" dirty="0"/>
              <a:t> </a:t>
            </a:r>
            <a:r>
              <a:rPr lang="tr-TR" sz="1700" dirty="0" err="1"/>
              <a:t>changed</a:t>
            </a:r>
            <a:r>
              <a:rPr lang="tr-TR" sz="1700" dirty="0"/>
              <a:t>"  olarak değiştirdim.</a:t>
            </a:r>
            <a:endParaRPr lang="tr-TR" sz="1700" i="1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C092D23-A933-29D6-2A43-D4DEDD4A9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93" r="4492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4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8E1EE9B-ECD8-AABD-3E74-68BF402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11.Adım Git </a:t>
            </a:r>
            <a:r>
              <a:rPr lang="tr-TR" dirty="0" err="1"/>
              <a:t>Log</a:t>
            </a:r>
            <a:r>
              <a:rPr lang="tr-TR" dirty="0"/>
              <a:t> ve Git </a:t>
            </a:r>
            <a:r>
              <a:rPr lang="tr-TR" dirty="0" err="1"/>
              <a:t>Status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F1F7FE8-ED4B-C94F-C78E-0E3B3DD3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sz="2400" i="1" dirty="0"/>
              <a:t>git </a:t>
            </a:r>
            <a:r>
              <a:rPr lang="tr-TR" sz="2400" i="1" dirty="0" err="1"/>
              <a:t>log</a:t>
            </a:r>
            <a:r>
              <a:rPr lang="tr-TR" sz="2400" dirty="0"/>
              <a:t>,  attığımız tüm </a:t>
            </a:r>
            <a:r>
              <a:rPr lang="tr-TR" sz="2400" dirty="0" err="1"/>
              <a:t>commit’lerin</a:t>
            </a:r>
            <a:r>
              <a:rPr lang="tr-TR" sz="2400" dirty="0"/>
              <a:t> hangi tarih, hangi saatte atıldığını mesajı ile birlikte kaydını tutar.</a:t>
            </a:r>
          </a:p>
          <a:p>
            <a:r>
              <a:rPr lang="tr-TR" sz="2400" i="1" dirty="0"/>
              <a:t>git </a:t>
            </a:r>
            <a:r>
              <a:rPr lang="tr-TR" sz="2400" i="1" dirty="0" err="1"/>
              <a:t>status</a:t>
            </a:r>
            <a:r>
              <a:rPr lang="tr-TR" sz="2400" dirty="0"/>
              <a:t>, yaptığımız değişiklikleri, takip edilmeyen dosyaları ve </a:t>
            </a:r>
            <a:r>
              <a:rPr lang="tr-TR" sz="2400" dirty="0" err="1"/>
              <a:t>commit</a:t>
            </a:r>
            <a:r>
              <a:rPr lang="tr-TR" sz="2400" dirty="0"/>
              <a:t> edilmeye hazır olan eklenmiş dosyaları gösterir.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22640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400"/>
              <a:t>12.Adım Branch Oluşturma ve Merge Yapma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tr-TR" sz="1700" dirty="0"/>
              <a:t>İlk başta </a:t>
            </a:r>
            <a:r>
              <a:rPr lang="tr-TR" sz="1700" i="1"/>
              <a:t>merge</a:t>
            </a:r>
            <a:r>
              <a:rPr lang="tr-TR" sz="1700" dirty="0"/>
              <a:t> öncesi bir klasör oluşturdum ve içine bir şeyler ekleyerek </a:t>
            </a:r>
            <a:r>
              <a:rPr lang="tr-TR" sz="1700"/>
              <a:t>commit</a:t>
            </a:r>
            <a:r>
              <a:rPr lang="tr-TR" sz="1700" dirty="0"/>
              <a:t> attım.</a:t>
            </a:r>
          </a:p>
          <a:p>
            <a:r>
              <a:rPr lang="tr-TR" sz="1700"/>
              <a:t>backend</a:t>
            </a:r>
            <a:r>
              <a:rPr lang="tr-TR" sz="1700" dirty="0"/>
              <a:t> adında bir </a:t>
            </a:r>
            <a:r>
              <a:rPr lang="tr-TR" sz="1700"/>
              <a:t>branch</a:t>
            </a:r>
            <a:r>
              <a:rPr lang="tr-TR" sz="1700" dirty="0"/>
              <a:t> oluşturdum ve </a:t>
            </a:r>
            <a:r>
              <a:rPr lang="tr-TR" sz="1700"/>
              <a:t>branch’e</a:t>
            </a:r>
            <a:r>
              <a:rPr lang="tr-TR" sz="1700" dirty="0"/>
              <a:t> geçiş yaptım.</a:t>
            </a:r>
          </a:p>
          <a:p>
            <a:r>
              <a:rPr lang="tr-TR" sz="1700"/>
              <a:t>branch’e</a:t>
            </a:r>
            <a:r>
              <a:rPr lang="tr-TR" sz="1700" dirty="0"/>
              <a:t> yeni dizinler ve dosyalar ekledim sonra main </a:t>
            </a:r>
            <a:r>
              <a:rPr lang="tr-TR" sz="1700"/>
              <a:t>branch’e</a:t>
            </a:r>
            <a:r>
              <a:rPr lang="tr-TR" sz="1700" dirty="0"/>
              <a:t> geçerek </a:t>
            </a:r>
            <a:r>
              <a:rPr lang="tr-TR" sz="1700" i="1"/>
              <a:t>merge</a:t>
            </a:r>
            <a:r>
              <a:rPr lang="tr-TR" sz="1700" i="1" dirty="0"/>
              <a:t> </a:t>
            </a:r>
            <a:r>
              <a:rPr lang="tr-TR" sz="1700" dirty="0"/>
              <a:t>ile </a:t>
            </a:r>
            <a:r>
              <a:rPr lang="tr-TR" sz="1700"/>
              <a:t>branch’leri</a:t>
            </a:r>
            <a:r>
              <a:rPr lang="tr-TR" sz="1700" dirty="0"/>
              <a:t> birleştirdim.</a:t>
            </a:r>
            <a:endParaRPr lang="tr-TR" sz="1700" i="1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5CE9D0BC-3782-E553-D0B5-01AC48C5A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919" y="790302"/>
            <a:ext cx="7508369" cy="469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1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620C151-EC21-C07E-EBAB-B441B947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13.Adım Git GUI ve Git CLI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1377FB2-6B8C-92F4-900A-6319903261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Git’in</a:t>
            </a:r>
            <a:r>
              <a:rPr lang="tr-TR" dirty="0"/>
              <a:t> 2 tane kullanım </a:t>
            </a:r>
            <a:r>
              <a:rPr lang="tr-TR" dirty="0" err="1"/>
              <a:t>arayüzü</a:t>
            </a:r>
            <a:r>
              <a:rPr lang="tr-TR" dirty="0"/>
              <a:t> var. </a:t>
            </a:r>
          </a:p>
          <a:p>
            <a:r>
              <a:rPr lang="tr-TR" dirty="0"/>
              <a:t>İlk olanı GIT GUI, sonundaki ‘GUI' kısaltmasından anlaşılacağı gibi grafik </a:t>
            </a:r>
            <a:r>
              <a:rPr lang="tr-TR" dirty="0" err="1"/>
              <a:t>arayüze</a:t>
            </a:r>
            <a:r>
              <a:rPr lang="tr-TR" dirty="0"/>
              <a:t> sahip olan bir kullanıcı </a:t>
            </a:r>
            <a:r>
              <a:rPr lang="tr-TR" dirty="0" err="1"/>
              <a:t>arayüzüdür</a:t>
            </a:r>
            <a:r>
              <a:rPr lang="tr-TR" dirty="0"/>
              <a:t>.</a:t>
            </a:r>
          </a:p>
          <a:p>
            <a:r>
              <a:rPr lang="tr-TR" dirty="0"/>
              <a:t>İkinci olanı GIT CLI, ‘CLI’ kısaltmasından anlaşılacağı gibi komut satırı </a:t>
            </a:r>
            <a:r>
              <a:rPr lang="tr-TR" dirty="0" err="1"/>
              <a:t>arayüzüne</a:t>
            </a:r>
            <a:r>
              <a:rPr lang="tr-TR" dirty="0"/>
              <a:t> sahip olan bir kullanıcı </a:t>
            </a:r>
            <a:r>
              <a:rPr lang="tr-TR" dirty="0" err="1"/>
              <a:t>arayüzüdür</a:t>
            </a:r>
            <a:r>
              <a:rPr lang="tr-TR" dirty="0"/>
              <a:t>. </a:t>
            </a:r>
          </a:p>
          <a:p>
            <a:r>
              <a:rPr lang="tr-TR" dirty="0"/>
              <a:t>Yeni başlayanlar için GIT GUI </a:t>
            </a:r>
            <a:r>
              <a:rPr lang="tr-TR" dirty="0" err="1"/>
              <a:t>arayüzünün</a:t>
            </a:r>
            <a:r>
              <a:rPr lang="tr-TR" dirty="0"/>
              <a:t> kullanımı daha kolaydır ama git den tam anlamıyla yararlanabilmek GIT CLI kullanmak daha mantıklıdır.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3823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400" dirty="0"/>
              <a:t>14.Adım No </a:t>
            </a:r>
            <a:r>
              <a:rPr lang="tr-TR" sz="2400" dirty="0" err="1"/>
              <a:t>Fast</a:t>
            </a:r>
            <a:r>
              <a:rPr lang="tr-TR" sz="2400" dirty="0"/>
              <a:t> </a:t>
            </a:r>
            <a:r>
              <a:rPr lang="tr-TR" sz="2400" dirty="0" err="1"/>
              <a:t>Forward</a:t>
            </a:r>
            <a:r>
              <a:rPr lang="tr-TR" sz="2400" dirty="0"/>
              <a:t> </a:t>
            </a:r>
            <a:r>
              <a:rPr lang="tr-TR" sz="2400" dirty="0" err="1"/>
              <a:t>Merge</a:t>
            </a:r>
            <a:endParaRPr lang="tr-TR" sz="2400" dirty="0"/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tr-TR" sz="1700" dirty="0"/>
              <a:t>İlk başta </a:t>
            </a:r>
            <a:r>
              <a:rPr lang="tr-TR" sz="1700" i="1" dirty="0" err="1"/>
              <a:t>merge</a:t>
            </a:r>
            <a:r>
              <a:rPr lang="tr-TR" sz="1700" dirty="0"/>
              <a:t> öncesi bir klasör oluşturdum ve içine bir şeyler ekleyerek </a:t>
            </a:r>
            <a:r>
              <a:rPr lang="tr-TR" sz="1700" dirty="0" err="1"/>
              <a:t>commit</a:t>
            </a:r>
            <a:r>
              <a:rPr lang="tr-TR" sz="1700" dirty="0"/>
              <a:t> attım.</a:t>
            </a:r>
          </a:p>
          <a:p>
            <a:r>
              <a:rPr lang="tr-TR" sz="1700" dirty="0" err="1"/>
              <a:t>backend</a:t>
            </a:r>
            <a:r>
              <a:rPr lang="tr-TR" sz="1700" dirty="0"/>
              <a:t> adında bir </a:t>
            </a:r>
            <a:r>
              <a:rPr lang="tr-TR" sz="1700" dirty="0" err="1"/>
              <a:t>branch</a:t>
            </a:r>
            <a:r>
              <a:rPr lang="tr-TR" sz="1700" dirty="0"/>
              <a:t> oluşturdum ve </a:t>
            </a:r>
            <a:r>
              <a:rPr lang="tr-TR" sz="1700" dirty="0" err="1"/>
              <a:t>branch’e</a:t>
            </a:r>
            <a:r>
              <a:rPr lang="tr-TR" sz="1700" dirty="0"/>
              <a:t> geçiş yaptım.</a:t>
            </a:r>
          </a:p>
          <a:p>
            <a:r>
              <a:rPr lang="tr-TR" sz="1700" dirty="0" err="1"/>
              <a:t>branch’e</a:t>
            </a:r>
            <a:r>
              <a:rPr lang="tr-TR" sz="1700" dirty="0"/>
              <a:t> yeni dizinler ve dosyalar ekledim sonra main </a:t>
            </a:r>
            <a:r>
              <a:rPr lang="tr-TR" sz="1700" dirty="0" err="1"/>
              <a:t>branch’e</a:t>
            </a:r>
            <a:r>
              <a:rPr lang="tr-TR" sz="1700" dirty="0"/>
              <a:t> geçerek </a:t>
            </a:r>
            <a:r>
              <a:rPr lang="tr-TR" sz="1700" i="1" dirty="0" err="1"/>
              <a:t>merge</a:t>
            </a:r>
            <a:r>
              <a:rPr lang="tr-TR" sz="1700" i="1" dirty="0"/>
              <a:t> </a:t>
            </a:r>
            <a:r>
              <a:rPr lang="tr-TR" sz="1700" dirty="0"/>
              <a:t>ile </a:t>
            </a:r>
            <a:r>
              <a:rPr lang="tr-TR" sz="1700" dirty="0" err="1"/>
              <a:t>branch’leri</a:t>
            </a:r>
            <a:r>
              <a:rPr lang="tr-TR" sz="1700" dirty="0"/>
              <a:t> birleştirdim.</a:t>
            </a:r>
            <a:endParaRPr lang="tr-TR" sz="1700" i="1" dirty="0"/>
          </a:p>
        </p:txBody>
      </p:sp>
    </p:spTree>
    <p:extLst>
      <p:ext uri="{BB962C8B-B14F-4D97-AF65-F5344CB8AC3E}">
        <p14:creationId xmlns:p14="http://schemas.microsoft.com/office/powerpoint/2010/main" val="1323369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400"/>
              <a:t>1.Adım Sanal Makine Üzerinde Linux Kurulumu</a:t>
            </a:r>
          </a:p>
        </p:txBody>
      </p:sp>
      <p:sp>
        <p:nvSpPr>
          <p:cNvPr id="23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tr-TR" sz="1800" dirty="0" err="1"/>
              <a:t>Ubuntu</a:t>
            </a:r>
            <a:r>
              <a:rPr lang="tr-TR" sz="1800" dirty="0"/>
              <a:t> yüklediğimde düzgün çalışmadığı için </a:t>
            </a:r>
            <a:r>
              <a:rPr lang="tr-TR" sz="1800" dirty="0" err="1"/>
              <a:t>Debian</a:t>
            </a:r>
            <a:r>
              <a:rPr lang="tr-TR" sz="1800" dirty="0"/>
              <a:t> </a:t>
            </a:r>
            <a:r>
              <a:rPr lang="tr-TR" sz="1800" dirty="0" err="1"/>
              <a:t>iso</a:t>
            </a:r>
            <a:r>
              <a:rPr lang="tr-TR" sz="1800" dirty="0"/>
              <a:t> dosyasını indirdim ve </a:t>
            </a:r>
            <a:r>
              <a:rPr lang="tr-TR" sz="1800" dirty="0" err="1"/>
              <a:t>Vmware</a:t>
            </a:r>
            <a:r>
              <a:rPr lang="tr-TR" sz="1800" dirty="0"/>
              <a:t> </a:t>
            </a:r>
            <a:r>
              <a:rPr lang="tr-TR" sz="1800" dirty="0" err="1"/>
              <a:t>Fusion</a:t>
            </a:r>
            <a:r>
              <a:rPr lang="tr-TR" sz="1800" dirty="0"/>
              <a:t> uygulamasını kullanarak kuruluma başladım. </a:t>
            </a:r>
            <a:endParaRPr lang="en-US" sz="2000" dirty="0"/>
          </a:p>
          <a:p>
            <a:endParaRPr lang="en-US" sz="1700" dirty="0"/>
          </a:p>
        </p:txBody>
      </p:sp>
      <p:pic>
        <p:nvPicPr>
          <p:cNvPr id="4" name="İçerik Yer Tutucusu 3" descr="metin, yazılım, multimedya yazılımı, multimedya içeren bir resim&#10;&#10;Açıklama otomatik olarak oluşturuldu">
            <a:extLst>
              <a:ext uri="{FF2B5EF4-FFF2-40B4-BE49-F238E27FC236}">
                <a16:creationId xmlns:a16="http://schemas.microsoft.com/office/drawing/2014/main" id="{82BCB3F1-C0E3-76E8-6E75-63F2EDF246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" r="5795" b="-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16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/>
              <a:t>2.Adım Kurulumları</a:t>
            </a:r>
          </a:p>
        </p:txBody>
      </p:sp>
      <p:sp>
        <p:nvSpPr>
          <p:cNvPr id="3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tr-TR" sz="1700"/>
              <a:t>Ubuntu yüklediğimde düzgün çalışmadığı için Debian iso dosyasını indirdim ve Vmware Fusion uygulamasını kullanarak kuruluma başladım. </a:t>
            </a:r>
            <a:endParaRPr lang="en-US" sz="1700"/>
          </a:p>
          <a:p>
            <a:endParaRPr lang="en-US" sz="17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BDCD1671-D4E6-C4E6-A7AA-90BDA8C906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82" r="12703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7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 dirty="0"/>
              <a:t>3.Adım Portların Kontrolü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tr-TR" sz="1700" i="1" dirty="0" err="1"/>
              <a:t>netstas</a:t>
            </a:r>
            <a:r>
              <a:rPr lang="tr-TR" sz="1700" i="1" dirty="0"/>
              <a:t> –</a:t>
            </a:r>
            <a:r>
              <a:rPr lang="tr-TR" sz="1700" i="1" dirty="0" err="1"/>
              <a:t>nlptu</a:t>
            </a:r>
            <a:r>
              <a:rPr lang="tr-TR" sz="1700" dirty="0"/>
              <a:t> komutu ile uygulamaların kullandığı portları ve adlarını listeledim.</a:t>
            </a:r>
          </a:p>
          <a:p>
            <a:endParaRPr lang="en-US" sz="17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B86D0D9A-8855-BE75-378C-F9384073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6496" y="1027678"/>
            <a:ext cx="7481142" cy="467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460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 fontScale="90000"/>
          </a:bodyPr>
          <a:lstStyle/>
          <a:p>
            <a:r>
              <a:rPr lang="tr-TR" sz="2800"/>
              <a:t>4.Adım Gıt Repository Üzerinde Proje Oluşturma</a:t>
            </a:r>
            <a:endParaRPr lang="tr-TR" sz="2800" dirty="0"/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Git repository </a:t>
            </a:r>
            <a:r>
              <a:rPr lang="en-US" sz="1700" dirty="0" err="1"/>
              <a:t>üzerinde</a:t>
            </a:r>
            <a:r>
              <a:rPr lang="en-US" sz="1700" dirty="0"/>
              <a:t> </a:t>
            </a:r>
            <a:r>
              <a:rPr lang="en-US" sz="1700" dirty="0" err="1"/>
              <a:t>devops_project</a:t>
            </a:r>
            <a:r>
              <a:rPr lang="en-US" sz="1700" dirty="0"/>
              <a:t> </a:t>
            </a:r>
            <a:r>
              <a:rPr lang="en-US" sz="1700" dirty="0" err="1"/>
              <a:t>adında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repository </a:t>
            </a:r>
            <a:r>
              <a:rPr lang="en-US" sz="1700" dirty="0" err="1"/>
              <a:t>ve</a:t>
            </a:r>
            <a:r>
              <a:rPr lang="en-US" sz="1700" dirty="0"/>
              <a:t> </a:t>
            </a:r>
            <a:r>
              <a:rPr lang="en-US" sz="1700" dirty="0" err="1"/>
              <a:t>README.md</a:t>
            </a:r>
            <a:r>
              <a:rPr lang="en-US" sz="1700" dirty="0"/>
              <a:t> </a:t>
            </a:r>
            <a:r>
              <a:rPr lang="en-US" sz="1700" dirty="0" err="1"/>
              <a:t>adında</a:t>
            </a:r>
            <a:r>
              <a:rPr lang="en-US" sz="1700" dirty="0"/>
              <a:t> </a:t>
            </a:r>
            <a:r>
              <a:rPr lang="en-US" sz="1700" dirty="0" err="1"/>
              <a:t>bir</a:t>
            </a:r>
            <a:r>
              <a:rPr lang="en-US" sz="1700" dirty="0"/>
              <a:t> </a:t>
            </a:r>
            <a:r>
              <a:rPr lang="en-US" sz="1700" dirty="0" err="1"/>
              <a:t>dosya</a:t>
            </a:r>
            <a:r>
              <a:rPr lang="en-US" sz="1700" dirty="0"/>
              <a:t> </a:t>
            </a:r>
            <a:r>
              <a:rPr lang="en-US" sz="1700" dirty="0" err="1"/>
              <a:t>oluşturdum</a:t>
            </a:r>
            <a:r>
              <a:rPr lang="en-US" sz="1700" dirty="0"/>
              <a:t>.</a:t>
            </a:r>
          </a:p>
          <a:p>
            <a:endParaRPr lang="en-US" sz="1700" dirty="0"/>
          </a:p>
        </p:txBody>
      </p:sp>
      <p:pic>
        <p:nvPicPr>
          <p:cNvPr id="3" name="Resim 2">
            <a:extLst>
              <a:ext uri="{FF2B5EF4-FFF2-40B4-BE49-F238E27FC236}">
                <a16:creationId xmlns:a16="http://schemas.microsoft.com/office/drawing/2014/main" id="{918F4E9D-C57A-33CB-6081-00E0B7C2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532" y="1000125"/>
            <a:ext cx="777240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678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29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 dirty="0"/>
              <a:t>4.</a:t>
            </a:r>
            <a:r>
              <a:rPr lang="tr-TR" sz="2800"/>
              <a:t>Adım Repository Pull </a:t>
            </a:r>
            <a:r>
              <a:rPr lang="tr-TR" sz="2800" dirty="0"/>
              <a:t>Yapma</a:t>
            </a:r>
          </a:p>
        </p:txBody>
      </p:sp>
      <p:sp>
        <p:nvSpPr>
          <p:cNvPr id="42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US" sz="1700" dirty="0" err="1"/>
              <a:t>Oluşturduğum</a:t>
            </a:r>
            <a:r>
              <a:rPr lang="en-US" sz="1700" dirty="0"/>
              <a:t> </a:t>
            </a:r>
            <a:r>
              <a:rPr lang="en-US" sz="1700" dirty="0" err="1"/>
              <a:t>repository’i</a:t>
            </a:r>
            <a:r>
              <a:rPr lang="en-US" sz="1700" dirty="0"/>
              <a:t> pull </a:t>
            </a:r>
            <a:r>
              <a:rPr lang="en-US" sz="1700" dirty="0" err="1"/>
              <a:t>yaparak</a:t>
            </a:r>
            <a:r>
              <a:rPr lang="en-US" sz="1700" dirty="0"/>
              <a:t> </a:t>
            </a:r>
            <a:r>
              <a:rPr lang="en-US" sz="1700" dirty="0" err="1"/>
              <a:t>bilgisayarıma</a:t>
            </a:r>
            <a:r>
              <a:rPr lang="en-US" sz="1700" dirty="0"/>
              <a:t> </a:t>
            </a:r>
            <a:r>
              <a:rPr lang="en-US" sz="1700" dirty="0" err="1"/>
              <a:t>yükledim</a:t>
            </a:r>
            <a:r>
              <a:rPr lang="en-US" sz="1700" dirty="0"/>
              <a:t>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D2D7A33A-E018-A222-C585-7C4FE9DB3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29" r="13056" b="2"/>
          <a:stretch/>
        </p:blipFill>
        <p:spPr>
          <a:xfrm>
            <a:off x="5124450" y="634382"/>
            <a:ext cx="6657213" cy="549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85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F8043F8-AAC6-3E39-E25C-9FB80E08D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GIT Nedir? VCS Açılımı Nedir? İyi </a:t>
            </a:r>
            <a:r>
              <a:rPr lang="tr-TR" dirty="0" err="1"/>
              <a:t>Commit</a:t>
            </a:r>
            <a:r>
              <a:rPr lang="tr-TR" dirty="0"/>
              <a:t> Özellikleri Nelerdir?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F876720-C1A0-952D-8721-152A90F4E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tr-TR" dirty="0"/>
              <a:t>Git, yazılım geliştirme ve versiyon kontrolünde kullanılan, hızlı ve dağıtık bir sürüm kontrol sistemidir.</a:t>
            </a:r>
          </a:p>
          <a:p>
            <a:r>
              <a:rPr lang="tr-TR" dirty="0"/>
              <a:t>VCS açılımı, </a:t>
            </a:r>
            <a:r>
              <a:rPr lang="tr-TR" dirty="0" err="1"/>
              <a:t>Version</a:t>
            </a:r>
            <a:r>
              <a:rPr lang="tr-TR" dirty="0"/>
              <a:t> Control </a:t>
            </a:r>
            <a:r>
              <a:rPr lang="tr-TR" dirty="0" err="1"/>
              <a:t>System’dır</a:t>
            </a:r>
            <a:r>
              <a:rPr lang="tr-TR" dirty="0"/>
              <a:t>.  Versiyon kontrol sistemi anlamına gelir.</a:t>
            </a:r>
          </a:p>
          <a:p>
            <a:pPr marL="0" indent="0">
              <a:buNone/>
            </a:pPr>
            <a:r>
              <a:rPr lang="tr-TR" dirty="0"/>
              <a:t>İyi bir </a:t>
            </a:r>
            <a:r>
              <a:rPr lang="tr-TR" dirty="0" err="1"/>
              <a:t>commit’in</a:t>
            </a:r>
            <a:r>
              <a:rPr lang="tr-TR" dirty="0"/>
              <a:t> özellikleri:</a:t>
            </a:r>
          </a:p>
          <a:p>
            <a:pPr>
              <a:buFont typeface="Wingdings" pitchFamily="2" charset="2"/>
              <a:buChar char="§"/>
            </a:pPr>
            <a:r>
              <a:rPr lang="tr-TR" dirty="0"/>
              <a:t>Kısa, öz ve açıklayıcı olmalı. </a:t>
            </a:r>
          </a:p>
          <a:p>
            <a:pPr>
              <a:buFont typeface="Wingdings" pitchFamily="2" charset="2"/>
              <a:buChar char="§"/>
            </a:pPr>
            <a:r>
              <a:rPr lang="tr-TR" dirty="0" err="1"/>
              <a:t>Commit</a:t>
            </a:r>
            <a:r>
              <a:rPr lang="tr-TR" dirty="0"/>
              <a:t> mesajı, yapılan değişiklikleri doğru bir şekilde yansıtmalı ve anlaşılır olmalıdır.</a:t>
            </a:r>
          </a:p>
          <a:p>
            <a:pPr>
              <a:buFont typeface="Wingdings" pitchFamily="2" charset="2"/>
              <a:buChar char="§"/>
            </a:pPr>
            <a:r>
              <a:rPr lang="tr-TR" dirty="0"/>
              <a:t>Her </a:t>
            </a:r>
            <a:r>
              <a:rPr lang="tr-TR" dirty="0" err="1"/>
              <a:t>commit</a:t>
            </a:r>
            <a:r>
              <a:rPr lang="tr-TR" dirty="0"/>
              <a:t> mesaj benzersiz olmalıdır. </a:t>
            </a:r>
          </a:p>
          <a:p>
            <a:pPr>
              <a:buFont typeface="Wingdings" pitchFamily="2" charset="2"/>
              <a:buChar char="§"/>
            </a:pPr>
            <a:r>
              <a:rPr lang="tr-TR" dirty="0" err="1"/>
              <a:t>Commit</a:t>
            </a:r>
            <a:r>
              <a:rPr lang="tr-TR" dirty="0"/>
              <a:t> mesajı emir kipi ile yazılmalıdır.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09389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093C291C-9BF6-DCD6-84CD-9E4DCFF6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tr-TR" sz="2800" dirty="0"/>
              <a:t>6.Adım Dizin Oluşturma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Content Placeholder 7">
            <a:extLst>
              <a:ext uri="{FF2B5EF4-FFF2-40B4-BE49-F238E27FC236}">
                <a16:creationId xmlns:a16="http://schemas.microsoft.com/office/drawing/2014/main" id="{2718DB03-D86E-600E-1FAD-A6808B7AA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tr-TR" sz="1700" dirty="0" err="1"/>
              <a:t>devops</a:t>
            </a:r>
            <a:r>
              <a:rPr lang="tr-TR" sz="1700" dirty="0"/>
              <a:t> adında bir dizin oluşturdum sonra dizin içinde </a:t>
            </a:r>
            <a:r>
              <a:rPr lang="tr-TR" sz="1700" dirty="0" err="1"/>
              <a:t>jenkins.txt</a:t>
            </a:r>
            <a:r>
              <a:rPr lang="tr-TR" sz="1700" dirty="0"/>
              <a:t> dosyasını oluşturdum. İçine </a:t>
            </a:r>
            <a:r>
              <a:rPr lang="tr-TR" sz="1700" dirty="0" err="1"/>
              <a:t>DevOps</a:t>
            </a:r>
            <a:r>
              <a:rPr lang="tr-TR" sz="1700" dirty="0"/>
              <a:t> Öğreniyorum yazdım ve kaydederek çıktım.</a:t>
            </a:r>
          </a:p>
          <a:p>
            <a:pPr marL="0" indent="0">
              <a:buNone/>
            </a:pPr>
            <a:endParaRPr lang="en-US" sz="1700" dirty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171F93D9-60CF-4D67-6222-D6489DDEC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5735" y="1000125"/>
            <a:ext cx="7475220" cy="46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81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E719787-1288-608B-315F-39EDA2164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/>
              <a:t>7.Adım </a:t>
            </a:r>
            <a:r>
              <a:rPr lang="tr-TR" dirty="0" err="1"/>
              <a:t>Gıt</a:t>
            </a:r>
            <a:r>
              <a:rPr lang="tr-TR" dirty="0"/>
              <a:t> </a:t>
            </a:r>
            <a:r>
              <a:rPr lang="tr-TR" dirty="0" err="1"/>
              <a:t>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ve </a:t>
            </a:r>
            <a:r>
              <a:rPr lang="tr-TR" dirty="0" err="1"/>
              <a:t>Unstaged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 Nedir?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9DD588-16C9-C249-7F70-E6FB571560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, bir sonraki </a:t>
            </a:r>
            <a:r>
              <a:rPr lang="tr-TR" dirty="0" err="1"/>
              <a:t>commit'inize</a:t>
            </a:r>
            <a:r>
              <a:rPr lang="tr-TR" dirty="0"/>
              <a:t> dahil etmek istediğiniz değişiklikleri seçtiğiniz ve geçici olarak tuttuğunuz yerdir.</a:t>
            </a:r>
          </a:p>
          <a:p>
            <a:r>
              <a:rPr lang="tr-TR" dirty="0" err="1"/>
              <a:t>Unstaged</a:t>
            </a:r>
            <a:r>
              <a:rPr lang="tr-TR" dirty="0"/>
              <a:t> </a:t>
            </a:r>
            <a:r>
              <a:rPr lang="tr-TR" dirty="0" err="1"/>
              <a:t>area</a:t>
            </a:r>
            <a:r>
              <a:rPr lang="tr-TR" dirty="0"/>
              <a:t>, çalışma klasörünüzdeki henüz bir sonraki </a:t>
            </a:r>
            <a:r>
              <a:rPr lang="tr-TR" dirty="0" err="1"/>
              <a:t>commit'inize</a:t>
            </a:r>
            <a:r>
              <a:rPr lang="tr-TR" dirty="0"/>
              <a:t> dahil etmek üzere seçmediğiniz değişikliklerin bulunduğu yerdir.</a:t>
            </a:r>
          </a:p>
          <a:p>
            <a:pPr marL="0" indent="0">
              <a:buNone/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7986489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13A3A"/>
      </a:dk2>
      <a:lt2>
        <a:srgbClr val="E8E5E2"/>
      </a:lt2>
      <a:accent1>
        <a:srgbClr val="84A4CF"/>
      </a:accent1>
      <a:accent2>
        <a:srgbClr val="69AEBA"/>
      </a:accent2>
      <a:accent3>
        <a:srgbClr val="73AE9E"/>
      </a:accent3>
      <a:accent4>
        <a:srgbClr val="65B27D"/>
      </a:accent4>
      <a:accent5>
        <a:srgbClr val="77B171"/>
      </a:accent5>
      <a:accent6>
        <a:srgbClr val="89AD62"/>
      </a:accent6>
      <a:hlink>
        <a:srgbClr val="987F5C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567</Words>
  <Application>Microsoft Macintosh PowerPoint</Application>
  <PresentationFormat>Geniş ekran</PresentationFormat>
  <Paragraphs>47</Paragraphs>
  <Slides>16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16</vt:i4>
      </vt:variant>
    </vt:vector>
  </HeadingPairs>
  <TitlesOfParts>
    <vt:vector size="21" baseType="lpstr">
      <vt:lpstr>Arial</vt:lpstr>
      <vt:lpstr>Calibri</vt:lpstr>
      <vt:lpstr>Neue Haas Grotesk Text Pro</vt:lpstr>
      <vt:lpstr>Wingdings</vt:lpstr>
      <vt:lpstr>AccentBoxVTI</vt:lpstr>
      <vt:lpstr>DevOps Bootcamp Bitirme Projesi</vt:lpstr>
      <vt:lpstr>1.Adım Sanal Makine Üzerinde Linux Kurulumu</vt:lpstr>
      <vt:lpstr>2.Adım Kurulumları</vt:lpstr>
      <vt:lpstr>3.Adım Portların Kontrolü</vt:lpstr>
      <vt:lpstr>4.Adım Gıt Repository Üzerinde Proje Oluşturma</vt:lpstr>
      <vt:lpstr>4.Adım Repository Pull Yapma</vt:lpstr>
      <vt:lpstr>GIT Nedir? VCS Açılımı Nedir? İyi Commit Özellikleri Nelerdir?</vt:lpstr>
      <vt:lpstr>6.Adım Dizin Oluşturma</vt:lpstr>
      <vt:lpstr>7.Adım Gıt Staged Area ve Unstaged Area Nedir?</vt:lpstr>
      <vt:lpstr>8.Adım Dosyaları Repositroy’e Gönderme</vt:lpstr>
      <vt:lpstr>9.Adım Clone Yapma</vt:lpstr>
      <vt:lpstr>10.Adım Commit İçeriği Değiştirme</vt:lpstr>
      <vt:lpstr>11.Adım Git Log ve Git Status</vt:lpstr>
      <vt:lpstr>12.Adım Branch Oluşturma ve Merge Yapma</vt:lpstr>
      <vt:lpstr>13.Adım Git GUI ve Git CLI nedir?</vt:lpstr>
      <vt:lpstr>14.Adım No Fast Forward Merge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Bootcamp Bitirme Projesi</dc:title>
  <dc:creator>Mert İpek</dc:creator>
  <cp:lastModifiedBy>Mert İpek</cp:lastModifiedBy>
  <cp:revision>2</cp:revision>
  <dcterms:created xsi:type="dcterms:W3CDTF">2024-03-11T18:56:23Z</dcterms:created>
  <dcterms:modified xsi:type="dcterms:W3CDTF">2024-03-11T22:19:38Z</dcterms:modified>
</cp:coreProperties>
</file>